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7FB1-7A0E-45BD-BC8B-1AFE018F42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Making a positive impact:</a:t>
            </a:r>
            <a:br>
              <a:rPr lang="en-US" dirty="0"/>
            </a:br>
            <a:r>
              <a:rPr lang="en-US" dirty="0"/>
              <a:t>A step by step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F8927C-B8C7-45EB-BBC7-EC5B224A69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Abby Azbell</a:t>
            </a:r>
          </a:p>
        </p:txBody>
      </p:sp>
    </p:spTree>
    <p:extLst>
      <p:ext uri="{BB962C8B-B14F-4D97-AF65-F5344CB8AC3E}">
        <p14:creationId xmlns:p14="http://schemas.microsoft.com/office/powerpoint/2010/main" val="4270771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F7541-E700-4E3F-B146-B62C1BA56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plan / End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E1371-3DCB-4C12-8B8F-EF06B30D8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sit with a few of my friends at lunch but the one I haven’t met prior to this semester, I want to become friends with</a:t>
            </a:r>
          </a:p>
          <a:p>
            <a:r>
              <a:rPr lang="en-US" dirty="0"/>
              <a:t>She is very quiet and reserved but seems sweet when talking with her friends</a:t>
            </a:r>
          </a:p>
          <a:p>
            <a:r>
              <a:rPr lang="en-US" dirty="0"/>
              <a:t>My plan is to take steps closer </a:t>
            </a:r>
            <a:r>
              <a:rPr lang="en-US"/>
              <a:t>to get closer with 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281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3B98AE-82D0-49D3-8034-F74F87849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Step 1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Making her 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C94BF-1C48-4C23-BC7F-2A57BC9D6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She would always come to school and never ate and I didn’t know why</a:t>
            </a:r>
          </a:p>
          <a:p>
            <a:r>
              <a:rPr lang="en-US">
                <a:solidFill>
                  <a:schemeClr val="bg1"/>
                </a:solidFill>
              </a:rPr>
              <a:t>Stole others peoples food so I just made Chloe her own lunch</a:t>
            </a:r>
          </a:p>
        </p:txBody>
      </p:sp>
      <p:pic>
        <p:nvPicPr>
          <p:cNvPr id="5" name="Picture 4" descr="A picture containing person&#10;&#10;Description generated with very high confidence">
            <a:extLst>
              <a:ext uri="{FF2B5EF4-FFF2-40B4-BE49-F238E27FC236}">
                <a16:creationId xmlns:a16="http://schemas.microsoft.com/office/drawing/2014/main" id="{8B8E7BDB-5EF5-4E46-8E06-637E1006D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718048" y="1319742"/>
            <a:ext cx="5410199" cy="405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32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9F520B-FCB3-4656-AC53-D5D10521F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Step 2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Hanging out – the football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907B0-45B2-49AD-8648-374326A24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I wanted to get to know her better and neither of us had to been to a football game</a:t>
            </a:r>
          </a:p>
          <a:p>
            <a:r>
              <a:rPr lang="en-US">
                <a:solidFill>
                  <a:schemeClr val="bg1"/>
                </a:solidFill>
              </a:rPr>
              <a:t>We ended up having a lot of mutual friends</a:t>
            </a:r>
          </a:p>
        </p:txBody>
      </p:sp>
      <p:pic>
        <p:nvPicPr>
          <p:cNvPr id="5" name="Picture 4" descr="A group of people sitting in a chair&#10;&#10;Description generated with high confidence">
            <a:extLst>
              <a:ext uri="{FF2B5EF4-FFF2-40B4-BE49-F238E27FC236}">
                <a16:creationId xmlns:a16="http://schemas.microsoft.com/office/drawing/2014/main" id="{B8D33A55-C79A-4E4D-B34F-DD760DCE3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718048" y="1319742"/>
            <a:ext cx="5410199" cy="405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05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BBB440-AA8D-476A-87A0-41837A404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Step 3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giving her a letter and gifts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3EB66-5AE0-4C46-AF24-A40439894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I wanted to give her a letter on how much our friendship had impacted my life in the past couple weeks</a:t>
            </a:r>
          </a:p>
          <a:p>
            <a:r>
              <a:rPr lang="en-US">
                <a:solidFill>
                  <a:schemeClr val="bg1"/>
                </a:solidFill>
              </a:rPr>
              <a:t>I also got her a big teddy bear from Amazon</a:t>
            </a:r>
          </a:p>
        </p:txBody>
      </p:sp>
      <p:pic>
        <p:nvPicPr>
          <p:cNvPr id="5" name="Picture 4" descr="A picture containing indoor, person, bed, sitting&#10;&#10;Description generated with high confidence">
            <a:extLst>
              <a:ext uri="{FF2B5EF4-FFF2-40B4-BE49-F238E27FC236}">
                <a16:creationId xmlns:a16="http://schemas.microsoft.com/office/drawing/2014/main" id="{0F6A1957-B4A6-429E-9437-695479979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819" y="643467"/>
            <a:ext cx="2204656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83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AB2D-F0D7-4B54-AE52-F65FD614E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pushed me out of my comfort zone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1A9B0-4243-4D88-A475-73D69DE82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pushed me out of my comfort zone because I had to talk to and form a relationship with a stranger which was difficult for me</a:t>
            </a:r>
          </a:p>
        </p:txBody>
      </p:sp>
    </p:spTree>
    <p:extLst>
      <p:ext uri="{BB962C8B-B14F-4D97-AF65-F5344CB8AC3E}">
        <p14:creationId xmlns:p14="http://schemas.microsoft.com/office/powerpoint/2010/main" val="2933288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E137481-C7E7-4BBB-8AF9-0C3357C2E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FA3F53-8333-4E8F-B837-0958F0CFB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How it impacted Chloe and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38578-FE07-45F3-9DC5-553F20720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58703"/>
            <a:ext cx="4475892" cy="304254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 believe it both impacted us in the same way</a:t>
            </a:r>
          </a:p>
          <a:p>
            <a:r>
              <a:rPr lang="en-US">
                <a:solidFill>
                  <a:srgbClr val="FFFFFF"/>
                </a:solidFill>
              </a:rPr>
              <a:t>We both grew closer to become one of each others best friends</a:t>
            </a:r>
          </a:p>
          <a:p>
            <a:r>
              <a:rPr lang="en-US">
                <a:solidFill>
                  <a:srgbClr val="FFFFFF"/>
                </a:solidFill>
              </a:rPr>
              <a:t>We are inseparable now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F3B515-F5AC-4297-8486-8FFBA4DE8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203" y="321731"/>
            <a:ext cx="3208079" cy="36748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in a kitchen&#10;&#10;Description generated with high confidence">
            <a:extLst>
              <a:ext uri="{FF2B5EF4-FFF2-40B4-BE49-F238E27FC236}">
                <a16:creationId xmlns:a16="http://schemas.microsoft.com/office/drawing/2014/main" id="{35F8D1C0-DBBC-474D-8525-EBAD4CCCE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981" y="485803"/>
            <a:ext cx="1882521" cy="334670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258A091-499F-4524-83A8-6EF1DFDD8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7212" y="321731"/>
            <a:ext cx="2111317" cy="206586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0E6BAC-4F73-4603-946D-8EBF2F787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7212" y="2548467"/>
            <a:ext cx="2111317" cy="33527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ree, outdoor, ground, fence&#10;&#10;Description generated with very high confidence">
            <a:extLst>
              <a:ext uri="{FF2B5EF4-FFF2-40B4-BE49-F238E27FC236}">
                <a16:creationId xmlns:a16="http://schemas.microsoft.com/office/drawing/2014/main" id="{B5C83FBE-486A-4A53-B078-929E30DDA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211" y="2713759"/>
            <a:ext cx="1701318" cy="302456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3DFD3CD-1838-4759-BAF0-558A2C71E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7573" y="4157447"/>
            <a:ext cx="3206709" cy="2378820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2326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Parcel</vt:lpstr>
      <vt:lpstr>Making a positive impact: A step by step process</vt:lpstr>
      <vt:lpstr>My plan / End goals</vt:lpstr>
      <vt:lpstr>Step 1 Making her lunch</vt:lpstr>
      <vt:lpstr>Step 2 Hanging out – the football game</vt:lpstr>
      <vt:lpstr>Step 3 giving her a letter and gifts</vt:lpstr>
      <vt:lpstr>How did pushed me out of my comfort zone</vt:lpstr>
      <vt:lpstr>How it impacted Chloe and 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a positive impact: A step by step process</dc:title>
  <dc:creator>AZBELL, ABIGAIL (Student)</dc:creator>
  <cp:lastModifiedBy>AZBELL, ABIGAIL (Student)</cp:lastModifiedBy>
  <cp:revision>1</cp:revision>
  <dcterms:created xsi:type="dcterms:W3CDTF">2018-09-27T12:45:56Z</dcterms:created>
  <dcterms:modified xsi:type="dcterms:W3CDTF">2018-09-27T12:46:02Z</dcterms:modified>
</cp:coreProperties>
</file>